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zernishko.kuib-obr.ru/" TargetMode="External"/><Relationship Id="rId2" Type="http://schemas.openxmlformats.org/officeDocument/2006/relationships/hyperlink" Target="mailto:zerno4444@yande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573016"/>
            <a:ext cx="8062664" cy="175150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Краткая презентация </a:t>
            </a:r>
            <a:r>
              <a:rPr lang="ru-RU" dirty="0" smtClean="0">
                <a:solidFill>
                  <a:schemeClr val="tx1"/>
                </a:solidFill>
              </a:rPr>
              <a:t>рабочей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воспитателя </a:t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2020-2021 год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48680"/>
            <a:ext cx="8280920" cy="14732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детский сад «Зернышко»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х. Крюково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3048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2132856"/>
            <a:ext cx="8280920" cy="4464495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tx1"/>
                </a:solidFill>
              </a:rPr>
              <a:t>Развитие предпосылок ценностно – смыслового восприятия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r>
              <a:rPr lang="ru-RU" dirty="0">
                <a:solidFill>
                  <a:schemeClr val="tx1"/>
                </a:solidFill>
              </a:rPr>
              <a:t>и понимания произведений искусства (словесного, музыкального, изобразительного), мира природы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Становление эстетического отношения к окружающему миру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Формирование элементарных представлений о видах искусства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Восприятие музыки, художественной литературы</a:t>
            </a:r>
          </a:p>
          <a:p>
            <a:r>
              <a:rPr lang="ru-RU" dirty="0">
                <a:solidFill>
                  <a:schemeClr val="tx1"/>
                </a:solidFill>
              </a:rPr>
              <a:t>Стимулирование сопереживания персонажам художественных произведений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Реализация самостоятельной творческой деятельности детей (изобразительной, конструктивно-модельной, музыкальной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r>
              <a:rPr lang="ru-RU" dirty="0">
                <a:solidFill>
                  <a:schemeClr val="tx1"/>
                </a:solidFill>
              </a:rPr>
              <a:t>и др.)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25272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 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0005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132856"/>
            <a:ext cx="7740848" cy="4425355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Взаимопознание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взаимоинформирование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(беседы, консультации, буклеты, памятки, папки-передвижники. Анкетирование, посещение семей на дому, сбор сведений  о семье, проведение дней открытых дверей, информирование через сайт ДОУ)</a:t>
            </a: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Непрерывное образование воспитывающих взрослых: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(родительские собрание , семинары –практикумы, тренинги, мастер-классы, круглые столы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Совместная деятельность педагогов, родителей, детей.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(участие в проектной деятельности, праздники, фестивали, совместные походы и экскурсии, выставки, совместное участие в конкурсах.)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650512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Направление взаимодействия с семьями воспитанников </a:t>
            </a:r>
            <a:endParaRPr lang="ru-RU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7922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59632" y="1636803"/>
            <a:ext cx="7452816" cy="406531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Организационный раздел включает в себя:</a:t>
            </a:r>
          </a:p>
          <a:p>
            <a:pPr marL="0" indent="0" algn="ctr">
              <a:lnSpc>
                <a:spcPct val="150000"/>
              </a:lnSpc>
              <a:buNone/>
            </a:pPr>
            <a:endParaRPr lang="ru-RU" sz="3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описание условий реализации программы;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режим работы учреждения и режим дня;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-особенности традиционных событий, праздников, мероприятий.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Организационный раздел: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558308"/>
            <a:ext cx="1724769" cy="22996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58241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276872"/>
            <a:ext cx="8784976" cy="439248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chemeClr val="tx1"/>
                </a:solidFill>
              </a:rPr>
              <a:t>Юридический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и почтовый адрес основного здания: 346950 Ростовская область </a:t>
            </a:r>
            <a:r>
              <a:rPr lang="ru-RU" dirty="0" err="1">
                <a:solidFill>
                  <a:schemeClr val="tx1"/>
                </a:solidFill>
              </a:rPr>
              <a:t>Куйбышевскии</a:t>
            </a:r>
            <a:r>
              <a:rPr lang="ru-RU" dirty="0">
                <a:solidFill>
                  <a:schemeClr val="tx1"/>
                </a:solidFill>
              </a:rPr>
              <a:t> район х. Крюково ул. Октябрьская, 34</a:t>
            </a: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chemeClr val="tx1"/>
                </a:solidFill>
              </a:rPr>
              <a:t>Телефоны: 8 (986348) 39-1-45.</a:t>
            </a:r>
          </a:p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</a:rPr>
              <a:t>E-mail</a:t>
            </a:r>
            <a:r>
              <a:rPr lang="ru-RU" b="1" dirty="0">
                <a:solidFill>
                  <a:schemeClr val="tx1"/>
                </a:solidFill>
              </a:rPr>
              <a:t>: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hlinkClick r:id="rId2"/>
              </a:rPr>
              <a:t>zerno4444@yandex.ru</a:t>
            </a:r>
            <a:endParaRPr lang="en-US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chemeClr val="tx1"/>
                </a:solidFill>
              </a:rPr>
              <a:t>Информационный сайт ДОУ:</a:t>
            </a:r>
          </a:p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hlinkClick r:id="rId3"/>
              </a:rPr>
              <a:t>http</a:t>
            </a:r>
            <a:r>
              <a:rPr lang="ru-RU" b="1" dirty="0">
                <a:solidFill>
                  <a:schemeClr val="tx1"/>
                </a:solidFill>
                <a:hlinkClick r:id="rId3"/>
              </a:rPr>
              <a:t>:</a:t>
            </a:r>
            <a:r>
              <a:rPr lang="en-US" b="1" dirty="0">
                <a:solidFill>
                  <a:schemeClr val="tx1"/>
                </a:solidFill>
                <a:hlinkClick r:id="rId3"/>
              </a:rPr>
              <a:t>//zernishko.kuib-obr.ru</a:t>
            </a:r>
            <a:endParaRPr lang="ru-RU" b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Контактная информация :</a:t>
            </a:r>
            <a:br>
              <a:rPr lang="ru-RU" b="1" dirty="0">
                <a:solidFill>
                  <a:schemeClr val="tx1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51102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908720"/>
            <a:ext cx="4536504" cy="5472608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разработана на основе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/>
              <a:t>Федерального </a:t>
            </a:r>
            <a:r>
              <a:rPr lang="ru-RU" dirty="0"/>
              <a:t>государственного образовательного стандарта дошкольного образования (ФГОС ДО) (Приказ </a:t>
            </a:r>
            <a:r>
              <a:rPr lang="ru-RU" dirty="0" err="1"/>
              <a:t>МОиН</a:t>
            </a:r>
            <a:r>
              <a:rPr lang="ru-RU" dirty="0"/>
              <a:t> РФ №1155от 17 октября 2013г) и с учётом примерной программы дошкольного образования «От рождения до школы» под редакцией Н.Е. </a:t>
            </a:r>
            <a:r>
              <a:rPr lang="ru-RU" dirty="0" err="1"/>
              <a:t>Вераксы</a:t>
            </a:r>
            <a:r>
              <a:rPr lang="ru-RU" dirty="0"/>
              <a:t>, Т. С. Комаровой. М.А. Васильевой.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142969"/>
            <a:ext cx="2686615" cy="408610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12783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628800"/>
            <a:ext cx="5184576" cy="4896544"/>
          </a:xfrm>
        </p:spPr>
        <p:txBody>
          <a:bodyPr>
            <a:normAutofit/>
          </a:bodyPr>
          <a:lstStyle/>
          <a:p>
            <a:r>
              <a:rPr lang="ru-RU" dirty="0"/>
              <a:t>положительного настроения у детей дошкольного возраста, поддержание стремления к самостоятельности, не погасив его критикой неумелых действий ребёнка, не подорвав его веру в собственные силы, не высказывая, нетерпение по поводу его медленных, неумелых действий, построение работы таким образом, чтобы игры была содержанием детской жизни.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является: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480" y="3044908"/>
            <a:ext cx="1724769" cy="22996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8013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образования дошкольной разновозрастной группы общеразвивающей направленности, с учётом приоритетных направлений данной группы: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благоприятной адаптации в детском саду, установлению положительных отношений с воспитателем и детьми в группе;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обеспечивать физическое развитие детей, своевременное овладение ОВД и элементарными культурно – гигиеническими навыками;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развитию познавательной активности – представления о людях, предметах, явления и пр.;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развитию самостоятельности, овладению разнообразными способами действий, приобретение навыков самообслуживания,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игровойдеятельности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общения;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доброжелательное отношение детей к окружающему;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творческое проявление, переживание успеха и радости от реализации своих замыслов;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взаимоотношения детей, умение действовать согласовано;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представления о здоровом образе жизни через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привитиекультурно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гигиенических навыков, обучение уходу за своим телом, формирование элементарных представлений о строении собственного тела, назначении органов, выработку осознанного отношения к своему здоровью;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 детей любовь к матери, Родине, родному дому, своим близким, родной природе, родному селу.</a:t>
            </a:r>
          </a:p>
          <a:p>
            <a:pPr>
              <a:spcBef>
                <a:spcPts val="0"/>
              </a:spcBef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цель реализуется через качественное выполнение 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19968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747768"/>
            <a:ext cx="3411901" cy="3450696"/>
          </a:xfrm>
        </p:spPr>
        <p:txBody>
          <a:bodyPr/>
          <a:lstStyle/>
          <a:p>
            <a:pPr algn="ctr">
              <a:lnSpc>
                <a:spcPct val="20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</a:t>
            </a:r>
          </a:p>
          <a:p>
            <a:pPr algn="ctr">
              <a:lnSpc>
                <a:spcPct val="20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</a:t>
            </a:r>
          </a:p>
          <a:p>
            <a:pPr algn="ctr">
              <a:lnSpc>
                <a:spcPct val="20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Образовательная программа ДОО </a:t>
            </a:r>
            <a:r>
              <a:rPr lang="ru-RU" b="1" dirty="0" smtClean="0">
                <a:solidFill>
                  <a:schemeClr val="tx1"/>
                </a:solidFill>
              </a:rPr>
              <a:t>включает </a:t>
            </a:r>
            <a:r>
              <a:rPr lang="ru-RU" b="1" dirty="0">
                <a:solidFill>
                  <a:schemeClr val="tx1"/>
                </a:solidFill>
              </a:rPr>
              <a:t>в себя три основных раздела: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284984"/>
            <a:ext cx="3485962" cy="23762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="" xmlns:p14="http://schemas.microsoft.com/office/powerpoint/2010/main" val="3893679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988840"/>
            <a:ext cx="7920880" cy="4176464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ru-RU" sz="2900" b="1" dirty="0">
                <a:latin typeface="Times New Roman" panose="02020603050405020304" pitchFamily="18" charset="0"/>
                <a:cs typeface="Times New Roman" pitchFamily="18" charset="0"/>
              </a:rPr>
              <a:t>Целевой раздел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включает в себя: пояснительную записку, цели и задачи программы. Принципы и подходы к её формированию, характеристика особенностей развития детей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 развивающее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оценивание качества образовательной деятельности по программе, а также планируемые результаты освоение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программы.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Целевой раздел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567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5" y="2132856"/>
            <a:ext cx="9036495" cy="4569371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Познавательное развитие. </a:t>
            </a:r>
            <a:endParaRPr lang="ru-RU" dirty="0"/>
          </a:p>
          <a:p>
            <a:r>
              <a:rPr lang="ru-RU" dirty="0">
                <a:solidFill>
                  <a:schemeClr val="tx1"/>
                </a:solidFill>
              </a:rPr>
              <a:t>Познавательное развитие предполагает 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социокультурных ценностях нашего народа, об отечественных традициях и праздниках, о планете Земля </a:t>
            </a:r>
            <a:r>
              <a:rPr lang="ru-RU" dirty="0" err="1">
                <a:solidFill>
                  <a:schemeClr val="tx1"/>
                </a:solidFill>
              </a:rPr>
              <a:t>какобщем</a:t>
            </a:r>
            <a:r>
              <a:rPr lang="ru-RU" dirty="0">
                <a:solidFill>
                  <a:schemeClr val="tx1"/>
                </a:solidFill>
              </a:rPr>
              <a:t> доме людей, об особенностях ее природы, многообразии стран и народов мира.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90872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«Содержательный раздел»: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И РАЗВИТИЯ ПО ОБРАЗОВАТЕЛЬНЫМ ОБЛАСТЯМ: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5788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2276872"/>
            <a:ext cx="7848872" cy="3960440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Владение речью как средством общения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Обогащение активного словаря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связной, грамматически правильной диалогической и монологической речи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речевого творчества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звуковой и интонационной культуры речи, фонематического слуха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книжной культурой, детской литературой, понимание на слух текстов различных жанров детской литературы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звуковой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синтетической активности как предпосылки обучения грамоте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Речевое развитие.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57885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2132856"/>
            <a:ext cx="8568952" cy="4320479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Присвоение норм и ценностей, принятых в обществе, включая моральные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нравственные ценности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общения и взаимодействия ребёнка со взрослыми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сверстниками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самостоятельности, целенаправленности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собственных действий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социального и эмоционального интеллекта, эмоциональной отзывчивости, сопереживания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готовности к совместной деятельности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уважительного отношения и чувства принадлежности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своей семье и сообществу детей и взрослых в организации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позитивных установок к различным видам труда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творчества.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5272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развитие 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071941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260</TotalTime>
  <Words>468</Words>
  <Application>Microsoft Office PowerPoint</Application>
  <PresentationFormat>Экран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Краткая презентация рабочей программы воспитателя  на 2020-2021 год</vt:lpstr>
      <vt:lpstr>Слайд 2</vt:lpstr>
      <vt:lpstr>Целью является:</vt:lpstr>
      <vt:lpstr>Данная цель реализуется через качественное выполнение задач: </vt:lpstr>
      <vt:lpstr>Образовательная программа ДОО включает в себя три основных раздела:</vt:lpstr>
      <vt:lpstr>Целевой раздел</vt:lpstr>
      <vt:lpstr>«Содержательный раздел»:  ЗАДАЧИ ВОСПИТАНИЯ И РАЗВИТИЯ ПО ОБРАЗОВАТЕЛЬНЫМ ОБЛАСТЯМ: </vt:lpstr>
      <vt:lpstr>Речевое развитие. </vt:lpstr>
      <vt:lpstr>Социально-коммуникативное развитие  </vt:lpstr>
      <vt:lpstr>Художественно-эстетическое развитие  </vt:lpstr>
      <vt:lpstr> Направление взаимодействия с семьями воспитанников </vt:lpstr>
      <vt:lpstr>Организационный раздел:</vt:lpstr>
      <vt:lpstr>Контактная информация 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Краткое содержание рабочей образовательной программы воспитателя на 2020-2021 год</dc:title>
  <dc:creator>Альбина)</dc:creator>
  <cp:lastModifiedBy>Зернышко</cp:lastModifiedBy>
  <cp:revision>13</cp:revision>
  <dcterms:created xsi:type="dcterms:W3CDTF">2020-10-25T05:56:56Z</dcterms:created>
  <dcterms:modified xsi:type="dcterms:W3CDTF">2020-10-26T06:37:54Z</dcterms:modified>
</cp:coreProperties>
</file>